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64" r:id="rId6"/>
    <p:sldId id="259" r:id="rId7"/>
    <p:sldId id="260" r:id="rId8"/>
    <p:sldId id="262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414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3C23C-EFFD-3F0A-B26D-6BAC396C2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3B6A0-A630-0E34-1436-AE9F6FE62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20509-CF45-9DC8-B8FD-653808D21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AA028-49A2-457F-00D6-846E6D11B9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69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0A34-2B9E-C850-6D50-A418344D3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10BF1E7-BC50-005D-8C04-55E2B87B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918DC58-1A6D-64ED-E914-BA9E68427D15}"/>
              </a:ext>
            </a:extLst>
          </p:cNvPr>
          <p:cNvSpPr/>
          <p:nvPr/>
        </p:nvSpPr>
        <p:spPr>
          <a:xfrm>
            <a:off x="519588" y="1114989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Introduction to StudyMate</a:t>
            </a:r>
          </a:p>
          <a:p>
            <a:pPr marL="0" indent="0" algn="ctr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</a:rPr>
              <a:t>The AI powered PDF analyzer for students</a:t>
            </a: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C3910D8-7126-7F14-B877-F9569F14593D}"/>
              </a:ext>
            </a:extLst>
          </p:cNvPr>
          <p:cNvSpPr/>
          <p:nvPr/>
        </p:nvSpPr>
        <p:spPr>
          <a:xfrm>
            <a:off x="9848088" y="47640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68E899B7-351D-EDFA-6870-9BFC818A21B7}"/>
              </a:ext>
            </a:extLst>
          </p:cNvPr>
          <p:cNvSpPr/>
          <p:nvPr/>
        </p:nvSpPr>
        <p:spPr>
          <a:xfrm>
            <a:off x="9848088" y="527608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87A58-0DFE-14DD-B5A5-42280FA92F8E}"/>
              </a:ext>
            </a:extLst>
          </p:cNvPr>
          <p:cNvSpPr txBox="1"/>
          <p:nvPr/>
        </p:nvSpPr>
        <p:spPr>
          <a:xfrm>
            <a:off x="1307939" y="3178974"/>
            <a:ext cx="59262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TEAM NAME: CDN</a:t>
            </a:r>
          </a:p>
          <a:p>
            <a:r>
              <a:rPr lang="en-US" sz="4000" b="1" dirty="0">
                <a:solidFill>
                  <a:srgbClr val="FFC000"/>
                </a:solidFill>
              </a:rPr>
              <a:t>TEAM MEMBERS:</a:t>
            </a:r>
          </a:p>
          <a:p>
            <a:pPr marL="514350" indent="-514350">
              <a:buAutoNum type="arabicPeriod"/>
            </a:pPr>
            <a:r>
              <a:rPr lang="en-US" sz="4000" b="1" dirty="0">
                <a:solidFill>
                  <a:srgbClr val="FFC000"/>
                </a:solidFill>
              </a:rPr>
              <a:t>B.Chandu</a:t>
            </a:r>
          </a:p>
          <a:p>
            <a:pPr marL="514350" indent="-514350">
              <a:buAutoNum type="arabicPeriod"/>
            </a:pPr>
            <a:r>
              <a:rPr lang="en-US" sz="4000" b="1" dirty="0">
                <a:solidFill>
                  <a:srgbClr val="FFC000"/>
                </a:solidFill>
              </a:rPr>
              <a:t>K.S.S.Dinesh</a:t>
            </a:r>
          </a:p>
          <a:p>
            <a:pPr marL="514350" indent="-514350">
              <a:buAutoNum type="arabicPeriod"/>
            </a:pPr>
            <a:r>
              <a:rPr lang="en-US" sz="4000" b="1" dirty="0">
                <a:solidFill>
                  <a:srgbClr val="FFC000"/>
                </a:solidFill>
              </a:rPr>
              <a:t>B.Nithin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31073F-473B-2D63-612D-A65F071ED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246" y="2546894"/>
            <a:ext cx="4764024" cy="4764024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95752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1444752"/>
            <a:ext cx="8010144" cy="3054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StudyMate: AI-Powered Q&amp;A System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5806440" y="4764024"/>
            <a:ext cx="801014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StudyMate is an innovative AI-driven question-and-answer system designed specifically for students. By leveraging PDF documents, it provides instant answers to student queries, significantly enhancing learning efficiency and accessibility. This cutting-edge tool aims to streamline the study process, making education more engaging and effective.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383280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383280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3383280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2494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Introduction to StudyMate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47640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What is StudyMate?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527608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An AI-powered tool for answering PDF content questions.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47640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Target Audience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527608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Designed for students of all educational levels.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4764024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User-Friendly Interface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5276088"/>
            <a:ext cx="383133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Features a simple and intuitive design for easy navigation.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Core Features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50976" y="3383280"/>
            <a:ext cx="351129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AI-Powered Responses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50976" y="4389120"/>
            <a:ext cx="351129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StudyMate uses  AI algorithms to analyze PDF content and provide relevant answers to user queries in real-time.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6089904" y="4416552"/>
            <a:ext cx="11887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7818120" y="3410712"/>
            <a:ext cx="173736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7818120" y="5431536"/>
            <a:ext cx="18288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141414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264261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PDF Compatibility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710928" y="3273552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The system supports various PDF formats, allowing students to upload their study materials seamlessly.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710928" y="5084064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Instant Feedback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9710928" y="5724144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Users receive immediate feedback, which promotes active learning and helps clarify doubts without delays.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804B4B-477D-FC96-87E4-FD4BD570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DEADD99-F0A2-D24B-C931-C76C2D8DB8EE}"/>
              </a:ext>
            </a:extLst>
          </p:cNvPr>
          <p:cNvSpPr/>
          <p:nvPr/>
        </p:nvSpPr>
        <p:spPr>
          <a:xfrm>
            <a:off x="822960" y="501647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</a:rPr>
              <a:t>Modules Used for Study-Mate</a:t>
            </a:r>
            <a:endParaRPr lang="en-US" sz="464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20F15FB-8BEF-EB63-D90E-2C0E7074B236}"/>
              </a:ext>
            </a:extLst>
          </p:cNvPr>
          <p:cNvSpPr/>
          <p:nvPr/>
        </p:nvSpPr>
        <p:spPr>
          <a:xfrm>
            <a:off x="579892" y="1543368"/>
            <a:ext cx="7395065" cy="6477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lvl="0"/>
            <a:r>
              <a:rPr lang="en-US" sz="4800" dirty="0">
                <a:solidFill>
                  <a:srgbClr val="FFC000"/>
                </a:solidFill>
                <a:latin typeface="金山云技术体-Kingsoft_Cloud_Font"/>
                <a:ea typeface="金山云技术体-Kingsoft_Cloud_Font"/>
              </a:rPr>
              <a:t>Programming Languages: </a:t>
            </a:r>
            <a:r>
              <a:rPr lang="en-US" sz="4800" b="1" dirty="0">
                <a:solidFill>
                  <a:srgbClr val="FFC000"/>
                </a:solidFill>
                <a:latin typeface="金山云技术体-Kingsoft_Cloud_Font"/>
                <a:ea typeface="金山云技术体-Kingsoft_Cloud_Font"/>
              </a:rPr>
              <a:t>Python</a:t>
            </a:r>
            <a:endParaRPr lang="en-IN" sz="4800" dirty="0">
              <a:solidFill>
                <a:srgbClr val="FFC000"/>
              </a:solidFill>
              <a:latin typeface="金山云技术体-Kingsoft_Cloud_Font"/>
              <a:ea typeface="金山云技术体-Kingsoft_Cloud_Font"/>
            </a:endParaRPr>
          </a:p>
          <a:p>
            <a:pPr lvl="0"/>
            <a:r>
              <a:rPr lang="en-US" sz="4800" dirty="0">
                <a:solidFill>
                  <a:srgbClr val="FFC000"/>
                </a:solidFill>
                <a:latin typeface="金山云技术体-Kingsoft_Cloud_Font"/>
                <a:ea typeface="金山云技术体-Kingsoft_Cloud_Font"/>
              </a:rPr>
              <a:t>Backend: </a:t>
            </a:r>
            <a:r>
              <a:rPr lang="en-US" sz="4800" b="1" dirty="0">
                <a:solidFill>
                  <a:srgbClr val="FFC000"/>
                </a:solidFill>
                <a:latin typeface="金山云技术体-Kingsoft_Cloud_Font"/>
                <a:ea typeface="金山云技术体-Kingsoft_Cloud_Font"/>
              </a:rPr>
              <a:t>FastAPI</a:t>
            </a:r>
            <a:endParaRPr lang="en-IN" sz="4800" dirty="0">
              <a:solidFill>
                <a:srgbClr val="FFC000"/>
              </a:solidFill>
              <a:latin typeface="金山云技术体-Kingsoft_Cloud_Font"/>
              <a:ea typeface="金山云技术体-Kingsoft_Cloud_Font"/>
            </a:endParaRPr>
          </a:p>
          <a:p>
            <a:pPr lvl="0"/>
            <a:r>
              <a:rPr lang="en-US" sz="4800" dirty="0">
                <a:solidFill>
                  <a:srgbClr val="FFC000"/>
                </a:solidFill>
                <a:latin typeface="金山云技术体-Kingsoft_Cloud_Font"/>
                <a:ea typeface="金山云技术体-Kingsoft_Cloud_Font"/>
              </a:rPr>
              <a:t>Frontend: </a:t>
            </a:r>
            <a:r>
              <a:rPr lang="en-US" sz="4800" b="1" dirty="0">
                <a:solidFill>
                  <a:srgbClr val="FFC000"/>
                </a:solidFill>
                <a:latin typeface="金山云技术体-Kingsoft_Cloud_Font"/>
                <a:ea typeface="金山云技术体-Kingsoft_Cloud_Font"/>
              </a:rPr>
              <a:t>Streamlit</a:t>
            </a:r>
            <a:endParaRPr lang="en-IN" sz="4800" dirty="0">
              <a:solidFill>
                <a:srgbClr val="FFC000"/>
              </a:solidFill>
              <a:latin typeface="金山云技术体-Kingsoft_Cloud_Font"/>
              <a:ea typeface="金山云技术体-Kingsoft_Cloud_Font"/>
            </a:endParaRPr>
          </a:p>
          <a:p>
            <a:pPr lvl="0"/>
            <a:r>
              <a:rPr lang="en-US" sz="4800" dirty="0">
                <a:solidFill>
                  <a:srgbClr val="FFC000"/>
                </a:solidFill>
                <a:latin typeface="金山云技术体-Kingsoft_Cloud_Font"/>
                <a:ea typeface="金山云技术体-Kingsoft_Cloud_Font"/>
              </a:rPr>
              <a:t>Database: </a:t>
            </a:r>
            <a:r>
              <a:rPr lang="en-US" sz="4800" b="1" dirty="0">
                <a:solidFill>
                  <a:srgbClr val="FFC000"/>
                </a:solidFill>
                <a:latin typeface="金山云技术体-Kingsoft_Cloud_Font"/>
                <a:ea typeface="金山云技术体-Kingsoft_Cloud_Font"/>
              </a:rPr>
              <a:t>MongoDB</a:t>
            </a:r>
            <a:endParaRPr lang="en-IN" sz="4800" dirty="0">
              <a:solidFill>
                <a:srgbClr val="FFC000"/>
              </a:solidFill>
              <a:latin typeface="金山云技术体-Kingsoft_Cloud_Font"/>
              <a:ea typeface="金山云技术体-Kingsoft_Cloud_Font"/>
            </a:endParaRPr>
          </a:p>
          <a:p>
            <a:pPr lvl="0"/>
            <a:r>
              <a:rPr lang="en-US" sz="4800" dirty="0">
                <a:solidFill>
                  <a:srgbClr val="FFC000"/>
                </a:solidFill>
                <a:latin typeface="金山云技术体-Kingsoft_Cloud_Font"/>
                <a:ea typeface="金山云技术体-Kingsoft_Cloud_Font"/>
              </a:rPr>
              <a:t>LLM: </a:t>
            </a:r>
            <a:r>
              <a:rPr lang="en-US" sz="4800" b="1" dirty="0">
                <a:solidFill>
                  <a:srgbClr val="FFC000"/>
                </a:solidFill>
                <a:latin typeface="金山云技术体-Kingsoft_Cloud_Font"/>
                <a:ea typeface="金山云技术体-Kingsoft_Cloud_Font"/>
              </a:rPr>
              <a:t>Hugging Face</a:t>
            </a:r>
            <a:endParaRPr lang="en-IN" sz="4800" dirty="0">
              <a:solidFill>
                <a:srgbClr val="FFC000"/>
              </a:solidFill>
              <a:latin typeface="金山云技术体-Kingsoft_Cloud_Font"/>
              <a:ea typeface="金山云技术体-Kingsoft_Cloud_Font"/>
            </a:endParaRPr>
          </a:p>
          <a:p>
            <a:pPr marL="0" indent="0" algn="l">
              <a:lnSpc>
                <a:spcPts val="5800"/>
              </a:lnSpc>
              <a:buNone/>
            </a:pPr>
            <a:endParaRPr lang="en-US" sz="9600" dirty="0">
              <a:solidFill>
                <a:srgbClr val="FFC000"/>
              </a:solidFill>
              <a:latin typeface="金山云技术体-Kingsoft_Cloud_Font"/>
              <a:ea typeface="金山云技术体-Kingsoft_Cloud_Fon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9953E-1CAF-C09A-0527-EF432C37E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947" y="2571547"/>
            <a:ext cx="4421529" cy="4421529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98916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066544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104" y="2066544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88" y="2066544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93268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Benefits for Students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4828032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Enhanced Learning Efficiency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5705856"/>
            <a:ext cx="3831336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By providing quick answers, StudyMate allows students to spend less time searching for information and more time understanding the material.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4828032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24/7 Availability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5330952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Students can access StudyMate anytime, making it a flexible study aid that fits various schedules and study habits.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4828032"/>
            <a:ext cx="3831336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Customizable Study Sessions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5705856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Users can tailor their learning experience by focusing on specific topics or questions, enabling personalized study sessions.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3081528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3081528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8872" y="3081528"/>
            <a:ext cx="438912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9476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Use Cases of StudyMate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447141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Homework Help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60120" y="4974336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Students receive instant assistance on homework questions, improving their understanding of concepts.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447141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Exam Preparation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4974336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StudyMate helps in revision by answering questions from practice papers, ensuring comprehensive exam readiness.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447141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7E6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Research Assistance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4974336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7E6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The system aids in finding relevant information from PDF research papers, boosting research skills.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044952"/>
            <a:ext cx="4142232" cy="28895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656" y="3044952"/>
            <a:ext cx="4142232" cy="28895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044952"/>
            <a:ext cx="4142232" cy="288950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2029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BA60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1078992" y="3163824"/>
            <a:ext cx="367588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ECC2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Transforming Study Habits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78992" y="4041648"/>
            <a:ext cx="367588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StudyMate has the potential to revolutionize how students interact with their learning materials, making study processes more efficient and effective.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486400" y="3163824"/>
            <a:ext cx="367588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ECC2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Empowering Students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5486400" y="3675888"/>
            <a:ext cx="367588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By providing instant access to information, StudyMate empowers students to take control of their learning journeys.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9893808" y="3163824"/>
            <a:ext cx="367588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ECC2"/>
                </a:solidFill>
                <a:latin typeface="金山云技术体-Kingsoft_Cloud_Font" pitchFamily="34" charset="0"/>
                <a:ea typeface="金山云技术体-Kingsoft_Cloud_Font" pitchFamily="34" charset="-122"/>
                <a:cs typeface="金山云技术体-Kingsoft_Cloud_Font" pitchFamily="34" charset="-120"/>
              </a:rPr>
              <a:t>Encouraging Lifelong Learning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893808" y="4041648"/>
            <a:ext cx="3675888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ECC2"/>
                </a:solidFill>
                <a:latin typeface="MiSans-MiSans-Light" pitchFamily="34" charset="0"/>
                <a:ea typeface="MiSans-MiSans-Light" pitchFamily="34" charset="-122"/>
                <a:cs typeface="MiSans-MiSans-Light" pitchFamily="34" charset="-120"/>
              </a:rPr>
              <a:t>The system promotes a culture of curiosity and self-directed learning, essential skills for success in the modern educational landscape.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411</Words>
  <Application>Microsoft Office PowerPoint</Application>
  <PresentationFormat>Custom</PresentationFormat>
  <Paragraphs>60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MiSans-MiSans-Light</vt:lpstr>
      <vt:lpstr>金山云技术体-Kingsoft_Cloud_Font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Rithwik Budumuri</cp:lastModifiedBy>
  <cp:revision>2</cp:revision>
  <dcterms:created xsi:type="dcterms:W3CDTF">2025-08-02T04:21:22Z</dcterms:created>
  <dcterms:modified xsi:type="dcterms:W3CDTF">2025-08-02T05:26:03Z</dcterms:modified>
</cp:coreProperties>
</file>